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26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90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2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91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10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721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21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41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381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726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10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13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3C91-5133-4AEF-AF70-619EC42EE0CA}" type="datetimeFigureOut">
              <a:rPr kumimoji="1" lang="ja-JP" altLang="en-US" smtClean="0"/>
              <a:t>2024/1/23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640D0-CB8B-4AEA-B6E4-716E5F1F71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3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8ED6FC45-EE4C-3E51-1051-12FDB10C6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9B21FFF8-9D98-F6BC-3B97-06FA03EB8F9D}"/>
              </a:ext>
            </a:extLst>
          </p:cNvPr>
          <p:cNvGrpSpPr/>
          <p:nvPr/>
        </p:nvGrpSpPr>
        <p:grpSpPr>
          <a:xfrm>
            <a:off x="0" y="0"/>
            <a:ext cx="7559675" cy="10795819"/>
            <a:chOff x="308744" y="-111059"/>
            <a:chExt cx="6614715" cy="955002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B5A29C9-8C29-965F-70DE-9B24D0722A16}"/>
                </a:ext>
              </a:extLst>
            </p:cNvPr>
            <p:cNvGrpSpPr/>
            <p:nvPr/>
          </p:nvGrpSpPr>
          <p:grpSpPr>
            <a:xfrm>
              <a:off x="308744" y="-111059"/>
              <a:ext cx="6614715" cy="9550027"/>
              <a:chOff x="0" y="-37317"/>
              <a:chExt cx="7587180" cy="10729130"/>
            </a:xfrm>
          </p:grpSpPr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13DF8A32-00F6-1417-707A-7A67ECC48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570975" y="1533658"/>
                <a:ext cx="10729130" cy="7587180"/>
              </a:xfrm>
              <a:prstGeom prst="rect">
                <a:avLst/>
              </a:prstGeom>
            </p:spPr>
          </p:pic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4149CFD8-25B4-8474-DD97-5C641E70A3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138" y="7418439"/>
                <a:ext cx="2295694" cy="1899885"/>
              </a:xfrm>
              <a:prstGeom prst="rect">
                <a:avLst/>
              </a:prstGeom>
            </p:spPr>
          </p:pic>
        </p:grp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2EC13F6-E4FD-3209-66E5-51310EF9E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978" y="8008570"/>
              <a:ext cx="1704109" cy="284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99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セントラル オレンジポット</dc:creator>
  <cp:lastModifiedBy>セントラル オレンジポット</cp:lastModifiedBy>
  <cp:revision>3</cp:revision>
  <dcterms:created xsi:type="dcterms:W3CDTF">2024-01-23T05:11:29Z</dcterms:created>
  <dcterms:modified xsi:type="dcterms:W3CDTF">2024-01-23T05:58:56Z</dcterms:modified>
</cp:coreProperties>
</file>