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4335"/>
    <a:srgbClr val="6A4330"/>
    <a:srgbClr val="714B37"/>
    <a:srgbClr val="673D29"/>
    <a:srgbClr val="673F2E"/>
    <a:srgbClr val="573825"/>
    <a:srgbClr val="FFB7D4"/>
    <a:srgbClr val="FFC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254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8D1D-2D7D-42E2-A6C5-F2BFCD5AC75E}" type="datetimeFigureOut">
              <a:rPr kumimoji="1" lang="ja-JP" altLang="en-US" smtClean="0"/>
              <a:t>2024/2/5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077F-8DDC-45DD-8014-5A33DE9CEB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88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8D1D-2D7D-42E2-A6C5-F2BFCD5AC75E}" type="datetimeFigureOut">
              <a:rPr kumimoji="1" lang="ja-JP" altLang="en-US" smtClean="0"/>
              <a:t>2024/2/5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077F-8DDC-45DD-8014-5A33DE9CEB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4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8D1D-2D7D-42E2-A6C5-F2BFCD5AC75E}" type="datetimeFigureOut">
              <a:rPr kumimoji="1" lang="ja-JP" altLang="en-US" smtClean="0"/>
              <a:t>2024/2/5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077F-8DDC-45DD-8014-5A33DE9CEB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608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8D1D-2D7D-42E2-A6C5-F2BFCD5AC75E}" type="datetimeFigureOut">
              <a:rPr kumimoji="1" lang="ja-JP" altLang="en-US" smtClean="0"/>
              <a:t>2024/2/5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077F-8DDC-45DD-8014-5A33DE9CEB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5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8D1D-2D7D-42E2-A6C5-F2BFCD5AC75E}" type="datetimeFigureOut">
              <a:rPr kumimoji="1" lang="ja-JP" altLang="en-US" smtClean="0"/>
              <a:t>2024/2/5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077F-8DDC-45DD-8014-5A33DE9CEB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82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8D1D-2D7D-42E2-A6C5-F2BFCD5AC75E}" type="datetimeFigureOut">
              <a:rPr kumimoji="1" lang="ja-JP" altLang="en-US" smtClean="0"/>
              <a:t>2024/2/5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077F-8DDC-45DD-8014-5A33DE9CEB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255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8D1D-2D7D-42E2-A6C5-F2BFCD5AC75E}" type="datetimeFigureOut">
              <a:rPr kumimoji="1" lang="ja-JP" altLang="en-US" smtClean="0"/>
              <a:t>2024/2/5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077F-8DDC-45DD-8014-5A33DE9CEB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29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8D1D-2D7D-42E2-A6C5-F2BFCD5AC75E}" type="datetimeFigureOut">
              <a:rPr kumimoji="1" lang="ja-JP" altLang="en-US" smtClean="0"/>
              <a:t>2024/2/5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077F-8DDC-45DD-8014-5A33DE9CEB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683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8D1D-2D7D-42E2-A6C5-F2BFCD5AC75E}" type="datetimeFigureOut">
              <a:rPr kumimoji="1" lang="ja-JP" altLang="en-US" smtClean="0"/>
              <a:t>2024/2/5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077F-8DDC-45DD-8014-5A33DE9CEB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6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8D1D-2D7D-42E2-A6C5-F2BFCD5AC75E}" type="datetimeFigureOut">
              <a:rPr kumimoji="1" lang="ja-JP" altLang="en-US" smtClean="0"/>
              <a:t>2024/2/5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077F-8DDC-45DD-8014-5A33DE9CEB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41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8D1D-2D7D-42E2-A6C5-F2BFCD5AC75E}" type="datetimeFigureOut">
              <a:rPr kumimoji="1" lang="ja-JP" altLang="en-US" smtClean="0"/>
              <a:t>2024/2/5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077F-8DDC-45DD-8014-5A33DE9CEB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259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38D1D-2D7D-42E2-A6C5-F2BFCD5AC75E}" type="datetimeFigureOut">
              <a:rPr kumimoji="1" lang="ja-JP" altLang="en-US" smtClean="0"/>
              <a:t>2024/2/5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077F-8DDC-45DD-8014-5A33DE9CEB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63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D04A9BE-5A4E-8E09-D59C-F5AA704110B4}"/>
              </a:ext>
            </a:extLst>
          </p:cNvPr>
          <p:cNvSpPr/>
          <p:nvPr/>
        </p:nvSpPr>
        <p:spPr>
          <a:xfrm>
            <a:off x="0" y="0"/>
            <a:ext cx="7559675" cy="8908473"/>
          </a:xfrm>
          <a:prstGeom prst="rect">
            <a:avLst/>
          </a:prstGeom>
          <a:solidFill>
            <a:srgbClr val="FFB7D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FEBF317-7088-903B-12E3-AA95668CE0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8" t="14646" r="7405" b="2552"/>
          <a:stretch/>
        </p:blipFill>
        <p:spPr>
          <a:xfrm>
            <a:off x="427702" y="330454"/>
            <a:ext cx="6572146" cy="8343776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839D16A8-473C-7AC7-2FA3-3907D5CEA406}"/>
              </a:ext>
            </a:extLst>
          </p:cNvPr>
          <p:cNvSpPr/>
          <p:nvPr/>
        </p:nvSpPr>
        <p:spPr>
          <a:xfrm>
            <a:off x="0" y="0"/>
            <a:ext cx="7559675" cy="1066860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CBF41C8-2FB9-9C67-274A-CB4D02A794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1"/>
          <a:stretch/>
        </p:blipFill>
        <p:spPr>
          <a:xfrm>
            <a:off x="4997151" y="6076078"/>
            <a:ext cx="1534931" cy="1883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863C076-8CCD-F83B-4BF6-E7151236D1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62" y="9785028"/>
            <a:ext cx="4562475" cy="76200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8B7144B-F6F2-E6A0-364E-560CD2379113}"/>
              </a:ext>
            </a:extLst>
          </p:cNvPr>
          <p:cNvSpPr/>
          <p:nvPr/>
        </p:nvSpPr>
        <p:spPr>
          <a:xfrm>
            <a:off x="4230175" y="8166538"/>
            <a:ext cx="230190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写真はイメージです</a:t>
            </a:r>
            <a:endParaRPr lang="ja-JP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1358422-E856-083F-0E43-5C9CA2550FBC}"/>
              </a:ext>
            </a:extLst>
          </p:cNvPr>
          <p:cNvSpPr/>
          <p:nvPr/>
        </p:nvSpPr>
        <p:spPr>
          <a:xfrm>
            <a:off x="555907" y="5752700"/>
            <a:ext cx="9989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チョコ</a:t>
            </a:r>
            <a:endParaRPr lang="ja-JP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F66688A-1D0C-C7F2-115F-D1E2D4716173}"/>
              </a:ext>
            </a:extLst>
          </p:cNvPr>
          <p:cNvSpPr/>
          <p:nvPr/>
        </p:nvSpPr>
        <p:spPr>
          <a:xfrm>
            <a:off x="567447" y="6171686"/>
            <a:ext cx="12859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ホイップ</a:t>
            </a:r>
            <a:endParaRPr lang="ja-JP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F4385F9-9DEF-BCB3-0795-B5FF3CDA383A}"/>
              </a:ext>
            </a:extLst>
          </p:cNvPr>
          <p:cNvSpPr/>
          <p:nvPr/>
        </p:nvSpPr>
        <p:spPr>
          <a:xfrm>
            <a:off x="567447" y="6599395"/>
            <a:ext cx="10855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いちご</a:t>
            </a:r>
            <a:endParaRPr lang="ja-JP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F3117B4-BCA3-9819-EE35-B122AB3D6FA7}"/>
              </a:ext>
            </a:extLst>
          </p:cNvPr>
          <p:cNvSpPr/>
          <p:nvPr/>
        </p:nvSpPr>
        <p:spPr>
          <a:xfrm>
            <a:off x="555907" y="7027104"/>
            <a:ext cx="10919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バナナ</a:t>
            </a:r>
            <a:endParaRPr lang="ja-JP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FCF25FE-0BBE-FD1D-DA29-4A9B7B67C17E}"/>
              </a:ext>
            </a:extLst>
          </p:cNvPr>
          <p:cNvSpPr/>
          <p:nvPr/>
        </p:nvSpPr>
        <p:spPr>
          <a:xfrm>
            <a:off x="559827" y="7371544"/>
            <a:ext cx="22012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コーンフレーク</a:t>
            </a:r>
            <a:endParaRPr lang="ja-JP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3DE1899-8E2B-B008-7ABE-B615A7AEC03B}"/>
              </a:ext>
            </a:extLst>
          </p:cNvPr>
          <p:cNvSpPr/>
          <p:nvPr/>
        </p:nvSpPr>
        <p:spPr>
          <a:xfrm>
            <a:off x="598219" y="7722374"/>
            <a:ext cx="12859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♡</a:t>
            </a:r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チョコ</a:t>
            </a:r>
            <a:endParaRPr lang="ja-JP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D16526B-E650-9551-5E8B-47C6E4CF294C}"/>
              </a:ext>
            </a:extLst>
          </p:cNvPr>
          <p:cNvSpPr/>
          <p:nvPr/>
        </p:nvSpPr>
        <p:spPr>
          <a:xfrm>
            <a:off x="603464" y="8270760"/>
            <a:ext cx="19415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いちごソース</a:t>
            </a:r>
            <a:endParaRPr lang="ja-JP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784BABD8-00E5-B9DF-F39F-30B46CD04601}"/>
              </a:ext>
            </a:extLst>
          </p:cNvPr>
          <p:cNvGrpSpPr/>
          <p:nvPr/>
        </p:nvGrpSpPr>
        <p:grpSpPr>
          <a:xfrm>
            <a:off x="2851050" y="556600"/>
            <a:ext cx="4622185" cy="1528353"/>
            <a:chOff x="1246464" y="151553"/>
            <a:chExt cx="4622185" cy="1528353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B50EE4EC-EEAF-8665-957C-702BDE787A34}"/>
                </a:ext>
              </a:extLst>
            </p:cNvPr>
            <p:cNvSpPr/>
            <p:nvPr/>
          </p:nvSpPr>
          <p:spPr>
            <a:xfrm>
              <a:off x="4077745" y="1033575"/>
              <a:ext cx="169950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3600" dirty="0">
                  <a:ln w="12700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７５０円</a:t>
              </a:r>
              <a:endParaRPr lang="ja-JP" altLang="en-US" sz="3600" b="0" cap="none" spc="0" dirty="0">
                <a:ln w="1270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6441EC85-76C5-0896-7E27-1A91DEDAAACA}"/>
                </a:ext>
              </a:extLst>
            </p:cNvPr>
            <p:cNvSpPr/>
            <p:nvPr/>
          </p:nvSpPr>
          <p:spPr>
            <a:xfrm>
              <a:off x="1246464" y="151553"/>
              <a:ext cx="461697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5400" dirty="0">
                  <a:ln w="12700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チョコっとラブ</a:t>
              </a:r>
              <a:endParaRPr lang="ja-JP" altLang="en-US" sz="5400" b="0" cap="none" spc="0" dirty="0">
                <a:ln w="1270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DC6F4CAF-6AF8-8F2F-30D2-C775B393204C}"/>
                </a:ext>
              </a:extLst>
            </p:cNvPr>
            <p:cNvSpPr/>
            <p:nvPr/>
          </p:nvSpPr>
          <p:spPr>
            <a:xfrm>
              <a:off x="1251679" y="159650"/>
              <a:ext cx="461697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5400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チョコっとラブ</a:t>
              </a:r>
              <a:endParaRPr lang="ja-JP" altLang="en-US" sz="5400" b="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E21D054-C66E-8DFB-A9B0-DBEAFC2B2EC3}"/>
                </a:ext>
              </a:extLst>
            </p:cNvPr>
            <p:cNvSpPr/>
            <p:nvPr/>
          </p:nvSpPr>
          <p:spPr>
            <a:xfrm>
              <a:off x="4077745" y="1033575"/>
              <a:ext cx="169950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3600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７５０円</a:t>
              </a:r>
              <a:endParaRPr lang="ja-JP" altLang="en-US" sz="3600" b="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B02E1DE-E688-BB49-C3BD-F97D8D986137}"/>
              </a:ext>
            </a:extLst>
          </p:cNvPr>
          <p:cNvSpPr/>
          <p:nvPr/>
        </p:nvSpPr>
        <p:spPr>
          <a:xfrm>
            <a:off x="1139874" y="9040616"/>
            <a:ext cx="48253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２月１２・１３・１４日の限定販売</a:t>
            </a:r>
          </a:p>
        </p:txBody>
      </p:sp>
      <p:pic>
        <p:nvPicPr>
          <p:cNvPr id="1026" name="Picture 2" descr="赤い艶のハートのバレンタインデーイラストのフリー素材｜イラストイメージ">
            <a:extLst>
              <a:ext uri="{FF2B5EF4-FFF2-40B4-BE49-F238E27FC236}">
                <a16:creationId xmlns:a16="http://schemas.microsoft.com/office/drawing/2014/main" id="{86C5B2C6-5369-4293-77D9-6EC96FE60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12" b="89875" l="9583" r="92917">
                        <a14:foregroundMark x1="70729" y1="46242" x2="43333" y2="54071"/>
                        <a14:foregroundMark x1="43333" y1="54071" x2="42604" y2="54802"/>
                        <a14:foregroundMark x1="58438" y1="47599" x2="38333" y2="47599"/>
                        <a14:foregroundMark x1="44792" y1="47599" x2="29688" y2="46242"/>
                        <a14:foregroundMark x1="28229" y1="59186" x2="59167" y2="59916"/>
                        <a14:foregroundMark x1="59167" y1="59916" x2="68542" y2="58455"/>
                        <a14:foregroundMark x1="39063" y1="61273" x2="19688" y2="56263"/>
                        <a14:foregroundMark x1="72813" y1="59186" x2="79271" y2="59186"/>
                        <a14:foregroundMark x1="57708" y1="69207" x2="40521" y2="70668"/>
                        <a14:foregroundMark x1="44063" y1="67119" x2="44063" y2="69937"/>
                        <a14:foregroundMark x1="41979" y1="71399" x2="41250" y2="63466"/>
                        <a14:foregroundMark x1="87188" y1="34656" x2="92917" y2="44781"/>
                        <a14:foregroundMark x1="88646" y1="30376" x2="84375" y2="25261"/>
                        <a14:foregroundMark x1="11042" y1="50522" x2="11042" y2="35386"/>
                        <a14:foregroundMark x1="12500" y1="33194" x2="11771" y2="42589"/>
                        <a14:foregroundMark x1="9583" y1="44050" x2="9583" y2="44050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5985">
            <a:off x="49495" y="120806"/>
            <a:ext cx="2267762" cy="226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827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84</TotalTime>
  <Words>26</Words>
  <Application>Microsoft Office PowerPoint</Application>
  <PresentationFormat>ユーザー設定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セントラル オレンジポット</dc:creator>
  <cp:lastModifiedBy>セントラル オレンジポット</cp:lastModifiedBy>
  <cp:revision>4</cp:revision>
  <cp:lastPrinted>2024-01-22T06:02:10Z</cp:lastPrinted>
  <dcterms:created xsi:type="dcterms:W3CDTF">2024-01-22T04:07:58Z</dcterms:created>
  <dcterms:modified xsi:type="dcterms:W3CDTF">2024-02-05T07:14:11Z</dcterms:modified>
</cp:coreProperties>
</file>