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4C5A-D2A3-40DD-B9B8-DB11E40B28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769C5-DFFC-4A8D-9A11-CB7BB3666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91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69C5-DFFC-4A8D-9A11-CB7BB366648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61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769C5-DFFC-4A8D-9A11-CB7BB36664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50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44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8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8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39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1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01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51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95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66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96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50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9C3FC-CC29-4DD0-87B6-A6BDA45B022E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F4316-0EE9-43AF-9EF4-6C1070133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1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5313CB-6BFD-D675-DA09-2EA7AF5EC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0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5313CB-6BFD-D675-DA09-2EA7AF5EC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5100309" cy="36059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DEB5C63-8019-172C-069B-C701723DE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4" y="279"/>
            <a:ext cx="5100309" cy="360591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BAD6831-9A79-992C-61CB-AE15041B3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476"/>
            <a:ext cx="5100309" cy="36059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73FC43-9A5F-5C8D-D180-0E1A1C902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4" y="3953475"/>
            <a:ext cx="5100309" cy="36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</TotalTime>
  <Words>2</Words>
  <Application>Microsoft Office PowerPoint</Application>
  <PresentationFormat>ユーザー設定</PresentationFormat>
  <Paragraphs>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セントラル オレンジポット</dc:creator>
  <cp:lastModifiedBy>セントラル オレンジポット</cp:lastModifiedBy>
  <cp:revision>6</cp:revision>
  <cp:lastPrinted>2025-04-19T01:58:30Z</cp:lastPrinted>
  <dcterms:created xsi:type="dcterms:W3CDTF">2025-03-14T07:35:59Z</dcterms:created>
  <dcterms:modified xsi:type="dcterms:W3CDTF">2025-04-19T02:12:41Z</dcterms:modified>
</cp:coreProperties>
</file>